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1F6F5-98DF-4089-854E-20859AB8E9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B09D1-28E5-4CF5-A70C-F3E663051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08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09D1-28E5-4CF5-A70C-F3E663051C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07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1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9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2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2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228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2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9240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3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3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3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3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923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620688"/>
            <a:ext cx="5366400" cy="33123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Georgia" pitchFamily="18" charset="0"/>
              </a:rPr>
              <a:t>ВИРТУАЛЬНЫЙ СТЕНД</a:t>
            </a:r>
            <a:br>
              <a:rPr lang="ru-RU" sz="32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талантливых и одаренных детей </a:t>
            </a:r>
            <a:b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МБОУ СОШ № 32 им. К.К. Коккинаки</a:t>
            </a:r>
            <a:endParaRPr lang="ru-RU" sz="24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869160"/>
            <a:ext cx="4608512" cy="1752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6286520"/>
            <a:ext cx="7772400" cy="21431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7"/>
            <a:ext cx="7772400" cy="5857915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8680"/>
            <a:ext cx="2088233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569" y="2204864"/>
            <a:ext cx="64419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Вострикова Элина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чащаяся 11 «А» класса.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Неоднократный участник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разным предметам на разных уровнях.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МЭ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литературе, 2024-2025 учебный год.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МЭ и РЭ Всероссийского конкурса на лучшее сочинение о своей культуре на русском языке и лучшее описание русской культуры на родном языке в 2024-2025 учебном году.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5768975"/>
            <a:ext cx="420972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6585991" cy="533802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Шартон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Валерия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учащаяся 8 «А» класса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Победитель МЭ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литературе, 2024-2025 учебный год.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Победитель МЭ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химии, 2024-2025 учебный год.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Призер МЭ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обществознанию, 2024-2025 учебный год.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osh32.ucoz.net/2024-2025/novosti/2024-12-20_15-52-51-3-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1746594" cy="232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4"/>
            <a:ext cx="7772400" cy="4500594"/>
          </a:xfrm>
        </p:spPr>
        <p:txBody>
          <a:bodyPr>
            <a:normAutofit/>
          </a:bodyPr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osh32.ucoz.net/2024-2025/novosti/2024-12-20_15-52-51-1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6672"/>
            <a:ext cx="1908612" cy="25448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348880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Серазитдинов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Кирим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ученик 8 "А" класса МБОУ СОШ № 32. Обучается в нашей школе с седьмого класса. За два года учебы зарекомендовал себя как трудолюбивый, целеустремленный ученик. За время обучения показывает высокие результаты, хорошист. Занимается в спортивный клубе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Иокуши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- отделение карате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293096"/>
            <a:ext cx="6264696" cy="55007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Лобызев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Артем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ученик 9 "А" класса МБОУ СОШ № 32. Обучается в нашей школе с первого класса. За восемь лет учебы зарекомендовал себя как трудолюбивый, целеустремленный ученик. За время обучения показывает высокие результаты, отличник. Занимается в спортивный клубе "Витязь" - отделение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тхеквондо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является учеником ДЮСШ "Олимпиец" - отделение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кикбоксинг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Является победителем Первенства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кикбоксингу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среди юниоров г.Новороссийска, победителем в Открытом Межрегиональном Фестивале боевых искусств «Содружество», г.Анапа, победителем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тхеквандо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кикбоксину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«Пояс Черного моря» г.Анапа, победителем в соревнованиях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ГТФ, г.Анапа.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место в Открытом первенстве ДЮСШ «Олимп»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г.Новороссийск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место в первенстве Краснодарского края про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(ВТФ), ст.Архангельская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место в Краевом турнире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кикбоксингу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г.Армавир. 1место в ХХ городском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юбношеском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юниорском турнире по боксу, г.Новороссийск 1 место в Чемпионате и первенстве Краснодарского края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кикбоксингу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г.Анапа, п. Сукко. 2 место в турнире по мини-футболу, г.Новороссийск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место в Чемпионате и первенстве Южного федерального округа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кикбоксингу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osh32.ucoz.net/2023-2024/best/photo16997040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2656"/>
            <a:ext cx="2033209" cy="2710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264</Words>
  <Application>Microsoft Office PowerPoint</Application>
  <PresentationFormat>Экран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ВИРТУАЛЬНЫЙ СТЕНД талантливых и одаренных детей  МБОУ СОШ № 32 им. К.К. Коккинаки</vt:lpstr>
      <vt:lpstr>   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zavuch</cp:lastModifiedBy>
  <cp:revision>47</cp:revision>
  <dcterms:created xsi:type="dcterms:W3CDTF">2014-08-13T11:18:13Z</dcterms:created>
  <dcterms:modified xsi:type="dcterms:W3CDTF">2025-06-05T09:07:07Z</dcterms:modified>
</cp:coreProperties>
</file>